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효준 이" userId="3dec03e5-45ce-415f-a241-a2c0e238ba72" providerId="ADAL" clId="{03AF0ABB-55B8-434D-BDA0-471762566BE6}"/>
    <pc:docChg chg="undo custSel addSld modSld">
      <pc:chgData name="효준 이" userId="3dec03e5-45ce-415f-a241-a2c0e238ba72" providerId="ADAL" clId="{03AF0ABB-55B8-434D-BDA0-471762566BE6}" dt="2023-03-27T05:06:52.851" v="322" actId="20577"/>
      <pc:docMkLst>
        <pc:docMk/>
      </pc:docMkLst>
      <pc:sldChg chg="delSp modSp">
        <pc:chgData name="효준 이" userId="3dec03e5-45ce-415f-a241-a2c0e238ba72" providerId="ADAL" clId="{03AF0ABB-55B8-434D-BDA0-471762566BE6}" dt="2023-03-27T05:06:33.253" v="321" actId="20577"/>
        <pc:sldMkLst>
          <pc:docMk/>
          <pc:sldMk cId="831776105" sldId="256"/>
        </pc:sldMkLst>
        <pc:spChg chg="mod">
          <ac:chgData name="효준 이" userId="3dec03e5-45ce-415f-a241-a2c0e238ba72" providerId="ADAL" clId="{03AF0ABB-55B8-434D-BDA0-471762566BE6}" dt="2023-03-27T05:06:33.253" v="321" actId="20577"/>
          <ac:spMkLst>
            <pc:docMk/>
            <pc:sldMk cId="831776105" sldId="256"/>
            <ac:spMk id="2" creationId="{1476A639-03F6-4ED1-B9C0-F69CCD381072}"/>
          </ac:spMkLst>
        </pc:spChg>
        <pc:spChg chg="mod">
          <ac:chgData name="효준 이" userId="3dec03e5-45ce-415f-a241-a2c0e238ba72" providerId="ADAL" clId="{03AF0ABB-55B8-434D-BDA0-471762566BE6}" dt="2023-03-27T05:06:03.161" v="295" actId="20577"/>
          <ac:spMkLst>
            <pc:docMk/>
            <pc:sldMk cId="831776105" sldId="256"/>
            <ac:spMk id="3" creationId="{CEA12E5A-DE5A-4AB0-A98D-7E8EFBC05119}"/>
          </ac:spMkLst>
        </pc:spChg>
        <pc:picChg chg="del">
          <ac:chgData name="효준 이" userId="3dec03e5-45ce-415f-a241-a2c0e238ba72" providerId="ADAL" clId="{03AF0ABB-55B8-434D-BDA0-471762566BE6}" dt="2023-03-27T05:02:30.663" v="1"/>
          <ac:picMkLst>
            <pc:docMk/>
            <pc:sldMk cId="831776105" sldId="256"/>
            <ac:picMk id="7" creationId="{5A7FC302-85A3-4DB8-A652-4BB6DA662A5E}"/>
          </ac:picMkLst>
        </pc:picChg>
      </pc:sldChg>
      <pc:sldChg chg="modSp">
        <pc:chgData name="효준 이" userId="3dec03e5-45ce-415f-a241-a2c0e238ba72" providerId="ADAL" clId="{03AF0ABB-55B8-434D-BDA0-471762566BE6}" dt="2023-03-27T05:06:11.905" v="305" actId="20577"/>
        <pc:sldMkLst>
          <pc:docMk/>
          <pc:sldMk cId="1110018994" sldId="257"/>
        </pc:sldMkLst>
        <pc:spChg chg="mod">
          <ac:chgData name="효준 이" userId="3dec03e5-45ce-415f-a241-a2c0e238ba72" providerId="ADAL" clId="{03AF0ABB-55B8-434D-BDA0-471762566BE6}" dt="2023-03-27T05:06:11.905" v="305" actId="20577"/>
          <ac:spMkLst>
            <pc:docMk/>
            <pc:sldMk cId="1110018994" sldId="257"/>
            <ac:spMk id="2" creationId="{9B811D95-5872-4FEF-8F72-EFA55EDBFA85}"/>
          </ac:spMkLst>
        </pc:spChg>
      </pc:sldChg>
      <pc:sldChg chg="modSp">
        <pc:chgData name="효준 이" userId="3dec03e5-45ce-415f-a241-a2c0e238ba72" providerId="ADAL" clId="{03AF0ABB-55B8-434D-BDA0-471762566BE6}" dt="2023-03-27T05:06:52.851" v="322" actId="20577"/>
        <pc:sldMkLst>
          <pc:docMk/>
          <pc:sldMk cId="3865103685" sldId="258"/>
        </pc:sldMkLst>
        <pc:spChg chg="mod">
          <ac:chgData name="효준 이" userId="3dec03e5-45ce-415f-a241-a2c0e238ba72" providerId="ADAL" clId="{03AF0ABB-55B8-434D-BDA0-471762566BE6}" dt="2023-03-27T05:06:52.851" v="322" actId="20577"/>
          <ac:spMkLst>
            <pc:docMk/>
            <pc:sldMk cId="3865103685" sldId="258"/>
            <ac:spMk id="2" creationId="{7D1B3D11-A5E3-41C8-B1F9-46A09C7765CD}"/>
          </ac:spMkLst>
        </pc:spChg>
        <pc:spChg chg="mod">
          <ac:chgData name="효준 이" userId="3dec03e5-45ce-415f-a241-a2c0e238ba72" providerId="ADAL" clId="{03AF0ABB-55B8-434D-BDA0-471762566BE6}" dt="2023-03-27T05:05:16.474" v="234" actId="20577"/>
          <ac:spMkLst>
            <pc:docMk/>
            <pc:sldMk cId="3865103685" sldId="258"/>
            <ac:spMk id="3" creationId="{74371568-EFF5-4F35-AFB8-67088F3FECF5}"/>
          </ac:spMkLst>
        </pc:spChg>
      </pc:sldChg>
      <pc:sldChg chg="addSp modSp add">
        <pc:chgData name="효준 이" userId="3dec03e5-45ce-415f-a241-a2c0e238ba72" providerId="ADAL" clId="{03AF0ABB-55B8-434D-BDA0-471762566BE6}" dt="2023-03-27T05:05:57.111" v="294" actId="5793"/>
        <pc:sldMkLst>
          <pc:docMk/>
          <pc:sldMk cId="3878259885" sldId="260"/>
        </pc:sldMkLst>
        <pc:spChg chg="mod">
          <ac:chgData name="효준 이" userId="3dec03e5-45ce-415f-a241-a2c0e238ba72" providerId="ADAL" clId="{03AF0ABB-55B8-434D-BDA0-471762566BE6}" dt="2023-03-27T05:05:49.738" v="287" actId="404"/>
          <ac:spMkLst>
            <pc:docMk/>
            <pc:sldMk cId="3878259885" sldId="260"/>
            <ac:spMk id="2" creationId="{6403A62A-5342-462C-9B21-23D644A670D0}"/>
          </ac:spMkLst>
        </pc:spChg>
        <pc:spChg chg="mod">
          <ac:chgData name="효준 이" userId="3dec03e5-45ce-415f-a241-a2c0e238ba72" providerId="ADAL" clId="{03AF0ABB-55B8-434D-BDA0-471762566BE6}" dt="2023-03-27T05:05:57.111" v="294" actId="5793"/>
          <ac:spMkLst>
            <pc:docMk/>
            <pc:sldMk cId="3878259885" sldId="260"/>
            <ac:spMk id="3" creationId="{24F5BC09-9621-4CC4-8A26-42BE6F708BC2}"/>
          </ac:spMkLst>
        </pc:spChg>
        <pc:picChg chg="add mod">
          <ac:chgData name="효준 이" userId="3dec03e5-45ce-415f-a241-a2c0e238ba72" providerId="ADAL" clId="{03AF0ABB-55B8-434D-BDA0-471762566BE6}" dt="2023-03-27T05:05:53.688" v="288" actId="14100"/>
          <ac:picMkLst>
            <pc:docMk/>
            <pc:sldMk cId="3878259885" sldId="260"/>
            <ac:picMk id="4" creationId="{DE5D6CC7-00F6-4FEA-AE34-C1FF7DC922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B32F35-B6D6-4291-A9DD-7F6D4ACE3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21F278-4E58-42DF-81FE-57C45B570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30D6F8-24F3-4183-B07E-6D8F50EDC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8D1515-F785-4182-8814-BD9A1DF5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85809-692B-4A45-83EA-C117DA6B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90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43D7E-3F70-4976-AB89-430F1EFF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73E09B-AED2-43B5-AEF0-59F288136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87C997-7507-4008-BD8D-EE1F8A51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A98C3C-62E6-4FBF-9730-C3B9D6F3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BB723D-553F-44D8-B464-15496AE8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19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8F2194-44D9-4998-8429-082B8996D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8F01D-6C26-42D4-A2C7-632EB7E59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9E5D6D-C974-4926-9945-07796F5B7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B7BF19-4FCE-49FB-896E-12B311A7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B93C5-CEEB-4116-B87E-075220F09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144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6FB0B-B9B6-4F05-80BA-F1E2A37C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1D8F5-B3D5-4C88-BE4F-C817925C8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87A36-7570-4CF5-A79C-AA24D7135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B1418-CB84-4608-824F-2B4E85F2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93C6B-CA1B-4A77-8554-D7CEE618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70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3CC2E-1374-4159-A88E-7B69A0A1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9252E-BA3B-4A67-ADDB-187668217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F3C7FC-3182-4401-8F21-84FE452A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F7D7F9-53E2-4F5A-9CDD-D037A38F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F4B59-D448-44BC-9425-7837AECF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22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B53C2-0E8E-4E9A-8AAC-FFF47B36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02E76-688E-47C9-8C25-324A9AFEC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B84865-57BE-4355-BA1F-C67585526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0C5FE3-5285-4199-A085-523858EE1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33BDC0-A1F7-4D1A-96CA-7648E6F8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27AD1-AAFB-40DB-B5B1-CB9D7E72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40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3171F-3E67-4847-8CDA-EDCAE7DD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EB437-931D-4BD6-BE08-2EA7E0863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490749-B9AC-498F-B668-B2FB77610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58F710-282F-4040-9686-A7B83CA61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F4771-C0D2-4249-AB11-244E84C2C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04E9E2-5EB9-465F-99AF-03AFBE665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C8D13A-175D-4F85-B5FF-601F0233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A4C50F-FF6C-4B34-BA32-93BC05549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81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A93AE-30E7-4A3E-8C20-BF193743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A11E3B-CE8F-4DF1-BE4E-5B19E94A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E9FC12-9341-465E-80DD-EFF50159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5674492-B3C9-450C-B17B-982C3C61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593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93A0AA-824D-4D1D-ACA0-31C055EE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9A80D-98EC-49BF-A46C-0B29EEDF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5CE8A2-0659-4EF2-9CCB-E4FB8350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163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1E9AA-8E24-4666-9498-3C39CB11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4AB6F-F6DA-476B-97FC-50B723273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7B50B-B66F-456C-AD54-5DEE9DF87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1A2A3E-F037-4D1A-8C46-457F53D6A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AA57FA-68F1-4CE1-B3B4-5ED24C11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F61F62-385D-446F-95B3-96248423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35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D5E83-8707-4F7A-956F-A377C696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A362C5-DAC2-4F95-9324-0514518E5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C57EFC-6030-43A8-9CB8-897BC0A6C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D10563-362A-4D55-9BE5-B514DAB1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70F6B7-C99C-4758-8483-B406B8D2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01564F-4767-4AAF-A504-2BF09ED2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93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F9A03A-B9BF-476C-9EB7-F0E904C0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BC91B-5012-4CA5-AB60-C751FCD93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38250-310E-41DF-89EB-F75046F19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E178F-A6EB-47D4-AE03-FA487461B4DF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FB0BF-1600-4352-B04E-FA4BD45AF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F4B59C-2B97-4F94-9644-B6F4E4E05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25EC4-7A19-430C-9C5F-7DC9445D4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17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6A639-03F6-4ED1-B9C0-F69CCD3810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Manual</a:t>
            </a:r>
            <a:r>
              <a:rPr lang="ko-KR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for the</a:t>
            </a:r>
            <a:r>
              <a:rPr lang="ko-KR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DC</a:t>
            </a:r>
            <a:r>
              <a:rPr lang="ko-KR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ko-KR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  <a:t>Supply</a:t>
            </a:r>
            <a:br>
              <a:rPr lang="en-US" altLang="ko-KR" sz="4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A12E5A-DE5A-4AB0-A98D-7E8EFBC051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altLang="ko-K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EE405(B) Lab session</a:t>
            </a:r>
          </a:p>
          <a:p>
            <a:pPr algn="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2023.03.27.</a:t>
            </a:r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776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11D95-5872-4FEF-8F72-EFA55EDB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DC Power Supply you will use: ED-333T</a:t>
            </a:r>
            <a:endParaRPr lang="ko-KR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1120A-2BB5-4B03-B83A-B356B79D5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A312F0-E40D-4C50-9BCC-4F5F8123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40" y="1690688"/>
            <a:ext cx="6226119" cy="46695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18443B-D4C9-4980-B6FA-EAE1A21FD9EF}"/>
              </a:ext>
            </a:extLst>
          </p:cNvPr>
          <p:cNvSpPr/>
          <p:nvPr/>
        </p:nvSpPr>
        <p:spPr>
          <a:xfrm>
            <a:off x="4011298" y="3602183"/>
            <a:ext cx="438727" cy="452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BDA4D9-0C86-4323-83D0-55663B51BCD6}"/>
              </a:ext>
            </a:extLst>
          </p:cNvPr>
          <p:cNvSpPr/>
          <p:nvPr/>
        </p:nvSpPr>
        <p:spPr>
          <a:xfrm>
            <a:off x="4740969" y="3602183"/>
            <a:ext cx="438727" cy="4525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68BB58-25BD-4329-BE6F-96F335723201}"/>
              </a:ext>
            </a:extLst>
          </p:cNvPr>
          <p:cNvSpPr/>
          <p:nvPr/>
        </p:nvSpPr>
        <p:spPr>
          <a:xfrm>
            <a:off x="5251277" y="3602182"/>
            <a:ext cx="334820" cy="9790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C92854-617A-4A29-824C-6708D134246F}"/>
              </a:ext>
            </a:extLst>
          </p:cNvPr>
          <p:cNvSpPr/>
          <p:nvPr/>
        </p:nvSpPr>
        <p:spPr>
          <a:xfrm>
            <a:off x="4192561" y="4114801"/>
            <a:ext cx="987135" cy="5680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6FEBF-888B-45A8-AC8C-7B53E691CB22}"/>
              </a:ext>
            </a:extLst>
          </p:cNvPr>
          <p:cNvSpPr txBox="1"/>
          <p:nvPr/>
        </p:nvSpPr>
        <p:spPr>
          <a:xfrm>
            <a:off x="4278269" y="5498252"/>
            <a:ext cx="2726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 Voltage Protection</a:t>
            </a:r>
            <a:endParaRPr lang="ko-KR" altLang="en-US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E8178-524A-428A-99E1-43CBB876FB47}"/>
              </a:ext>
            </a:extLst>
          </p:cNvPr>
          <p:cNvSpPr txBox="1"/>
          <p:nvPr/>
        </p:nvSpPr>
        <p:spPr>
          <a:xfrm>
            <a:off x="9382846" y="3449596"/>
            <a:ext cx="2395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Mode Switch</a:t>
            </a:r>
            <a:endParaRPr lang="ko-KR" altLang="en-US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397FA5-961B-449E-8C65-F92B5A862883}"/>
              </a:ext>
            </a:extLst>
          </p:cNvPr>
          <p:cNvSpPr/>
          <p:nvPr/>
        </p:nvSpPr>
        <p:spPr>
          <a:xfrm>
            <a:off x="7568453" y="3523673"/>
            <a:ext cx="954808" cy="7250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AD781D-761D-42E1-BD79-2E43792136E4}"/>
              </a:ext>
            </a:extLst>
          </p:cNvPr>
          <p:cNvSpPr/>
          <p:nvPr/>
        </p:nvSpPr>
        <p:spPr>
          <a:xfrm>
            <a:off x="7761261" y="2971801"/>
            <a:ext cx="697344" cy="457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F6E5DC-08BB-4B01-92F4-3FFD7385F72F}"/>
              </a:ext>
            </a:extLst>
          </p:cNvPr>
          <p:cNvSpPr txBox="1"/>
          <p:nvPr/>
        </p:nvSpPr>
        <p:spPr>
          <a:xfrm>
            <a:off x="366966" y="3995161"/>
            <a:ext cx="2476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Ampere meter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43B353-3841-4EDF-AA63-D74E1F72F457}"/>
              </a:ext>
            </a:extLst>
          </p:cNvPr>
          <p:cNvSpPr txBox="1"/>
          <p:nvPr/>
        </p:nvSpPr>
        <p:spPr>
          <a:xfrm>
            <a:off x="448772" y="3449596"/>
            <a:ext cx="2428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Digital Voltage meter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E0FC3B16-F110-41F6-946F-4DCB22BC7942}"/>
              </a:ext>
            </a:extLst>
          </p:cNvPr>
          <p:cNvCxnSpPr>
            <a:cxnSpLocks/>
            <a:stCxn id="14" idx="3"/>
            <a:endCxn id="5" idx="1"/>
          </p:cNvCxnSpPr>
          <p:nvPr/>
        </p:nvCxnSpPr>
        <p:spPr>
          <a:xfrm flipV="1">
            <a:off x="2843285" y="3828474"/>
            <a:ext cx="1168013" cy="366742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451255DF-A648-4653-BE97-88FBCB54E414}"/>
              </a:ext>
            </a:extLst>
          </p:cNvPr>
          <p:cNvCxnSpPr>
            <a:cxnSpLocks/>
            <a:stCxn id="15" idx="3"/>
            <a:endCxn id="6" idx="0"/>
          </p:cNvCxnSpPr>
          <p:nvPr/>
        </p:nvCxnSpPr>
        <p:spPr>
          <a:xfrm flipV="1">
            <a:off x="2877129" y="3602183"/>
            <a:ext cx="2083204" cy="47468"/>
          </a:xfrm>
          <a:prstGeom prst="bentConnector4">
            <a:avLst>
              <a:gd name="adj1" fmla="val 16954"/>
              <a:gd name="adj2" fmla="val 90304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BD885C9-0ED2-4073-A7B7-045E2D8427FC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5071680" y="4928243"/>
            <a:ext cx="917016" cy="223001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A0B3F93-0F19-49A0-BEDA-BBF3505CC453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rot="10800000" flipV="1">
            <a:off x="8523262" y="3649650"/>
            <a:ext cx="859585" cy="236549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84C77E0-1F5C-458A-8FF2-117ED2CA2A5C}"/>
              </a:ext>
            </a:extLst>
          </p:cNvPr>
          <p:cNvSpPr txBox="1"/>
          <p:nvPr/>
        </p:nvSpPr>
        <p:spPr>
          <a:xfrm>
            <a:off x="9348714" y="2917501"/>
            <a:ext cx="1624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Switch</a:t>
            </a:r>
            <a:endParaRPr lang="ko-KR" altLang="en-US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812B0A8-9ABE-42B3-9366-36D3A07C3C8A}"/>
              </a:ext>
            </a:extLst>
          </p:cNvPr>
          <p:cNvCxnSpPr>
            <a:cxnSpLocks/>
            <a:stCxn id="29" idx="1"/>
            <a:endCxn id="13" idx="3"/>
          </p:cNvCxnSpPr>
          <p:nvPr/>
        </p:nvCxnSpPr>
        <p:spPr>
          <a:xfrm rot="10800000" flipV="1">
            <a:off x="8458606" y="3117555"/>
            <a:ext cx="890109" cy="82845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662B2DD-D11F-4A3B-A3DD-247962599D7D}"/>
              </a:ext>
            </a:extLst>
          </p:cNvPr>
          <p:cNvSpPr txBox="1"/>
          <p:nvPr/>
        </p:nvSpPr>
        <p:spPr>
          <a:xfrm>
            <a:off x="783944" y="4743109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 port</a:t>
            </a:r>
            <a:endParaRPr lang="ko-KR" altLang="en-US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94A5255-2AFC-4209-84E2-5E398AB7AED7}"/>
              </a:ext>
            </a:extLst>
          </p:cNvPr>
          <p:cNvCxnSpPr>
            <a:cxnSpLocks/>
            <a:stCxn id="36" idx="3"/>
            <a:endCxn id="9" idx="2"/>
          </p:cNvCxnSpPr>
          <p:nvPr/>
        </p:nvCxnSpPr>
        <p:spPr>
          <a:xfrm flipV="1">
            <a:off x="2244600" y="4682836"/>
            <a:ext cx="2441529" cy="260328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1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B3D11-A5E3-41C8-B1F9-46A09C77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DC Power Supply manual</a:t>
            </a:r>
            <a:endParaRPr lang="ko-KR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371568-EFF5-4F35-AFB8-67088F3FE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1) Turn the Voltage meter switch to the CCW end / Ampere meter switch to the CW end.</a:t>
            </a:r>
          </a:p>
          <a:p>
            <a:pPr marL="0" indent="0">
              <a:buNone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2) Check if Output Mode Switch set as ‘INDEP’.</a:t>
            </a:r>
          </a:p>
          <a:p>
            <a:pPr marL="0" indent="0">
              <a:buNone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3) Turn on the power switch.</a:t>
            </a:r>
          </a:p>
          <a:p>
            <a:pPr marL="0" indent="0">
              <a:buNone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4) Set over voltage protection value to the slightly higher than the desired voltage value. </a:t>
            </a:r>
          </a:p>
          <a:p>
            <a:pPr marL="0" indent="0">
              <a:buNone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5) Connect GND &amp; (-) port of the DC power supply using jumper wire.</a:t>
            </a:r>
          </a:p>
          <a:p>
            <a:pPr marL="0" indent="0">
              <a:buNone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6) Connect (+)/(-) port to your electric circuit using wire clamp.</a:t>
            </a:r>
          </a:p>
          <a:p>
            <a:pPr marL="0" indent="0">
              <a:buNone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** Turning off the DC power supply is recommended when not in use.</a:t>
            </a:r>
          </a:p>
        </p:txBody>
      </p:sp>
    </p:spTree>
    <p:extLst>
      <p:ext uri="{BB962C8B-B14F-4D97-AF65-F5344CB8AC3E}">
        <p14:creationId xmlns:p14="http://schemas.microsoft.com/office/powerpoint/2010/main" val="386510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42B5D-C926-4C86-83C7-DFDDB780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** How to change over voltage protection value?</a:t>
            </a:r>
            <a:endParaRPr lang="ko-KR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F35AD-CD8F-48A8-B5EC-73FEA28D2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To change O.V.P. value,</a:t>
            </a:r>
          </a:p>
          <a:p>
            <a:pPr marL="514350" indent="-514350">
              <a:buAutoNum type="arabicParenR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Keep pushing SET/RESET button</a:t>
            </a:r>
          </a:p>
          <a:p>
            <a:pPr marL="514350" indent="-514350">
              <a:buAutoNum type="arabicParenR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rotate ADJ. to modify O.V.P. value</a:t>
            </a:r>
          </a:p>
          <a:p>
            <a:pPr marL="0" indent="0">
              <a:buNone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** Use flat-head screwdriver to rotate it.</a:t>
            </a:r>
          </a:p>
          <a:p>
            <a:pPr marL="514350" indent="-514350">
              <a:buAutoNum type="arabicParenR"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D6625-9A4F-4038-A296-F70996054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97" y="2187876"/>
            <a:ext cx="5243472" cy="3932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4B3048-5BB7-48E3-81EB-91C53838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28559" y="3687107"/>
            <a:ext cx="1700571" cy="226742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51849E-ECC8-4F23-A924-162E2674E52D}"/>
              </a:ext>
            </a:extLst>
          </p:cNvPr>
          <p:cNvSpPr/>
          <p:nvPr/>
        </p:nvSpPr>
        <p:spPr>
          <a:xfrm>
            <a:off x="8462204" y="3722960"/>
            <a:ext cx="295298" cy="85162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CA01B-CBE5-4CFE-98B2-10F488A6A94A}"/>
              </a:ext>
            </a:extLst>
          </p:cNvPr>
          <p:cNvSpPr txBox="1"/>
          <p:nvPr/>
        </p:nvSpPr>
        <p:spPr>
          <a:xfrm>
            <a:off x="8177127" y="5270996"/>
            <a:ext cx="2726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 Voltage Protection</a:t>
            </a:r>
            <a:endParaRPr lang="ko-KR" altLang="en-US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DAF3EA1-99F6-47BF-8386-30C3CB47A85D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rot="16200000" flipV="1">
            <a:off x="8726992" y="4457441"/>
            <a:ext cx="696416" cy="93069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FFF03A-4C75-4AA5-8BBB-3F781F22204A}"/>
              </a:ext>
            </a:extLst>
          </p:cNvPr>
          <p:cNvSpPr/>
          <p:nvPr/>
        </p:nvSpPr>
        <p:spPr>
          <a:xfrm>
            <a:off x="3383851" y="4131810"/>
            <a:ext cx="911058" cy="14007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38D110F-04E4-42FE-930D-EA8CE8718812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V="1">
            <a:off x="3170855" y="3463285"/>
            <a:ext cx="542801" cy="794250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ADA8635-1DBE-47A8-861E-B759F109DFCA}"/>
              </a:ext>
            </a:extLst>
          </p:cNvPr>
          <p:cNvCxnSpPr/>
          <p:nvPr/>
        </p:nvCxnSpPr>
        <p:spPr>
          <a:xfrm>
            <a:off x="1806936" y="3589009"/>
            <a:ext cx="2595863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183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3A62A-5342-462C-9B21-23D644A6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latin typeface="Calibri" panose="020F0502020204030204" pitchFamily="34" charset="0"/>
                <a:cs typeface="Calibri" panose="020F0502020204030204" pitchFamily="34" charset="0"/>
              </a:rPr>
              <a:t>Connection between electric circuit</a:t>
            </a:r>
            <a:endParaRPr lang="ko-KR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F5BC09-9621-4CC4-8A26-42BE6F708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Example LED circuit using DC power supply</a:t>
            </a: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Enjoy your lab session :)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5D6CC7-00F6-4FEA-AE34-C1FF7DC9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524" y="2511706"/>
            <a:ext cx="5066926" cy="380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5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597B37C59C9544A9C55016032282155" ma:contentTypeVersion="14" ma:contentTypeDescription="새 문서를 만듭니다." ma:contentTypeScope="" ma:versionID="318c720e4cbc228c7d9211e5a8a78356">
  <xsd:schema xmlns:xsd="http://www.w3.org/2001/XMLSchema" xmlns:xs="http://www.w3.org/2001/XMLSchema" xmlns:p="http://schemas.microsoft.com/office/2006/metadata/properties" xmlns:ns3="75e8d15e-3305-475e-a25a-2b628b8747c7" xmlns:ns4="710d9703-4244-4fe1-8bc6-e7f6ab02a29e" targetNamespace="http://schemas.microsoft.com/office/2006/metadata/properties" ma:root="true" ma:fieldsID="de7f1315262a85883bcce4c07ee3d4d4" ns3:_="" ns4:_="">
    <xsd:import namespace="75e8d15e-3305-475e-a25a-2b628b8747c7"/>
    <xsd:import namespace="710d9703-4244-4fe1-8bc6-e7f6ab02a29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e8d15e-3305-475e-a25a-2b628b8747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0d9703-4244-4fe1-8bc6-e7f6ab02a29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E50E25-2DF5-4F3F-8AC0-5881D92200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e8d15e-3305-475e-a25a-2b628b8747c7"/>
    <ds:schemaRef ds:uri="710d9703-4244-4fe1-8bc6-e7f6ab02a2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89EDED-4035-4B98-AC11-CCFFD46331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856DE2-797B-41C3-9BC6-2143D2573B1C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75e8d15e-3305-475e-a25a-2b628b8747c7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710d9703-4244-4fe1-8bc6-e7f6ab02a29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207</Words>
  <Application>Microsoft Office PowerPoint</Application>
  <PresentationFormat>와이드스크린</PresentationFormat>
  <Paragraphs>29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Calibri</vt:lpstr>
      <vt:lpstr>Office 테마</vt:lpstr>
      <vt:lpstr>Manual for the DC Power Supply </vt:lpstr>
      <vt:lpstr>DC Power Supply you will use: ED-333T</vt:lpstr>
      <vt:lpstr>DC Power Supply manual</vt:lpstr>
      <vt:lpstr>** How to change over voltage protection value?</vt:lpstr>
      <vt:lpstr>Connection between electric circuit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Hyojun</dc:creator>
  <cp:lastModifiedBy>Hyojun</cp:lastModifiedBy>
  <cp:revision>8</cp:revision>
  <dcterms:created xsi:type="dcterms:W3CDTF">2023-03-27T03:02:37Z</dcterms:created>
  <dcterms:modified xsi:type="dcterms:W3CDTF">2023-03-27T05:06:55Z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0x0101008597B37C59C9544A9C55016032282155</vt:lpwstr>
  </property>
</Properties>
</file>